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1771" autoAdjust="0"/>
  </p:normalViewPr>
  <p:slideViewPr>
    <p:cSldViewPr snapToGrid="0">
      <p:cViewPr varScale="1">
        <p:scale>
          <a:sx n="106" d="100"/>
          <a:sy n="106" d="100"/>
        </p:scale>
        <p:origin x="1350" y="102"/>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3.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5.xml"/><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400" y="861294"/>
                <a:ext cx="8686800" cy="3176544"/>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(w. backward update):</a:t>
                </a:r>
              </a:p>
              <a:p>
                <a:pPr lvl="1"/>
                <a14:m>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=1+1⋅0=1,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m:t>
                    </m:r>
                    <m:r>
                      <a:rPr lang="en-US" sz="2400" b="0" i="1" smtClean="0">
                        <a:latin typeface="Cambria Math" panose="02040503050406030204" pitchFamily="18" charset="0"/>
                      </a:rPr>
                      <m:t>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400" y="861294"/>
                <a:ext cx="8686800" cy="3176544"/>
              </a:xfrm>
              <a:blipFill>
                <a:blip r:embed="rId4"/>
                <a:stretch>
                  <a:fillRect l="-421" t="-26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619519" y="3478289"/>
            <a:ext cx="5904961" cy="3315065"/>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713605" y="5587219"/>
            <a:ext cx="402674" cy="276999"/>
          </a:xfrm>
          <a:prstGeom prst="rect">
            <a:avLst/>
          </a:prstGeom>
          <a:noFill/>
        </p:spPr>
        <p:txBody>
          <a:bodyPr wrap="none" rtlCol="0">
            <a:spAutoFit/>
          </a:bodyPr>
          <a:lstStyle/>
          <a:p>
            <a:r>
              <a:rPr lang="en-US" baseline="-25000" dirty="0"/>
              <a:t>t=0</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411834" y="5594480"/>
            <a:ext cx="402674" cy="276999"/>
          </a:xfrm>
          <a:prstGeom prst="rect">
            <a:avLst/>
          </a:prstGeom>
          <a:noFill/>
        </p:spPr>
        <p:txBody>
          <a:bodyPr wrap="none" rtlCol="0">
            <a:spAutoFit/>
          </a:bodyPr>
          <a:lstStyle/>
          <a:p>
            <a:r>
              <a:rPr lang="en-US" baseline="-25000" dirty="0"/>
              <a:t>t=1</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121505" y="5594480"/>
            <a:ext cx="402674" cy="276999"/>
          </a:xfrm>
          <a:prstGeom prst="rect">
            <a:avLst/>
          </a:prstGeom>
          <a:noFill/>
        </p:spPr>
        <p:txBody>
          <a:bodyPr wrap="none" rtlCol="0">
            <a:spAutoFit/>
          </a:bodyPr>
          <a:lstStyle/>
          <a:p>
            <a:r>
              <a:rPr lang="en-US" baseline="-25000" dirty="0"/>
              <a:t>t=2</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02674" cy="276999"/>
          </a:xfrm>
          <a:prstGeom prst="rect">
            <a:avLst/>
          </a:prstGeom>
          <a:noFill/>
        </p:spPr>
        <p:txBody>
          <a:bodyPr wrap="none" rtlCol="0">
            <a:spAutoFit/>
          </a:bodyPr>
          <a:lstStyle/>
          <a:p>
            <a:r>
              <a:rPr lang="en-US" baseline="-25000" dirty="0"/>
              <a:t>t=3</a:t>
            </a:r>
            <a:endParaRPr lang="en-SE" baseline="-25000" dirty="0"/>
          </a:p>
        </p:txBody>
      </p:sp>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 </a:t>
                </a:r>
              </a:p>
              <a:p>
                <a:pPr lvl="1"/>
                <a:r>
                  <a:rPr lang="en-US" sz="1400" dirty="0"/>
                  <a:t>Model-based RL: learn MDP model </a:t>
                </a:r>
                <a14:m>
                  <m:oMath xmlns:m="http://schemas.openxmlformats.org/officeDocument/2006/math">
                    <m:r>
                      <a:rPr lang="en-US" sz="1400" i="1">
                        <a:latin typeface="Cambria Math" panose="02040503050406030204" pitchFamily="18" charset="0"/>
                      </a:rPr>
                      <m:t>𝑝</m:t>
                    </m:r>
                    <m:d>
                      <m:dPr>
                        <m:ctrlPr>
                          <a:rPr lang="en-US" sz="1400" i="1">
                            <a:latin typeface="Cambria Math" panose="02040503050406030204" pitchFamily="18" charset="0"/>
                          </a:rPr>
                        </m:ctrlPr>
                      </m:dPr>
                      <m:e>
                        <m:r>
                          <a:rPr lang="en-US" sz="1400" i="1">
                            <a:latin typeface="Cambria Math" panose="02040503050406030204" pitchFamily="18" charset="0"/>
                          </a:rPr>
                          <m:t>𝑟</m:t>
                        </m:r>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e>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oMath>
                </a14:m>
                <a:r>
                  <a:rPr lang="en-US" sz="1400" dirty="0"/>
                  <a:t> then use Value Iteration or Policy Iteration to solve for the optimal value function and policy </a:t>
                </a:r>
              </a:p>
              <a:p>
                <a:pPr lvl="1"/>
                <a:r>
                  <a:rPr lang="en-US" sz="1400" dirty="0"/>
                  <a:t>Model-free RL: learn the optimal value function and/or policy directly without learning the MDP</a:t>
                </a:r>
              </a:p>
              <a:p>
                <a:pPr lvl="1"/>
                <a:r>
                  <a:rPr lang="en-US" sz="1400" dirty="0"/>
                  <a:t>Given sufficient samples, both model-based RL and model-free RL should give the same optimal solution. In practice, model-based RL is </a:t>
                </a:r>
                <a:r>
                  <a:rPr lang="en-US" sz="1400"/>
                  <a:t>typically more </a:t>
                </a:r>
                <a:r>
                  <a:rPr lang="en-US" sz="1400" dirty="0"/>
                  <a:t>sample efficient than model-free RL.</a:t>
                </a:r>
                <a:endParaRPr lang="en-SE" sz="1400" dirty="0"/>
              </a:p>
            </p:txBody>
          </p:sp>
        </mc:Choice>
        <mc:Fallback>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r="-2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4515</TotalTime>
  <Words>9615</Words>
  <Application>Microsoft Office PowerPoint</Application>
  <PresentationFormat>On-screen Show (4:3)</PresentationFormat>
  <Paragraphs>1048</Paragraphs>
  <Slides>86</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289</cp:revision>
  <dcterms:created xsi:type="dcterms:W3CDTF">2020-05-13T19:01:03Z</dcterms:created>
  <dcterms:modified xsi:type="dcterms:W3CDTF">2021-05-20T18:31:41Z</dcterms:modified>
</cp:coreProperties>
</file>